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57" r:id="rId5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mouchel Nancy" initials="DN" lastIdx="23" clrIdx="0">
    <p:extLst>
      <p:ext uri="{19B8F6BF-5375-455C-9EA6-DF929625EA0E}">
        <p15:presenceInfo xmlns:p15="http://schemas.microsoft.com/office/powerpoint/2012/main" userId="S::Nancy.Dumouchel@loto-quebec.com::b1b332d8-d657-486e-8fb3-54cfc4cd76f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94"/>
  </p:normalViewPr>
  <p:slideViewPr>
    <p:cSldViewPr snapToGrid="0" snapToObjects="1">
      <p:cViewPr varScale="1">
        <p:scale>
          <a:sx n="60" d="100"/>
          <a:sy n="60" d="100"/>
        </p:scale>
        <p:origin x="2178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B9055-3DB8-DA42-8DAB-64ADAAD165F7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4" name="Espace réservé de l'image de diapositiv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D6442-BF95-E143-8DD0-841D49B7D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935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D6442-BF95-E143-8DD0-841D49B7D48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4402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27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03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56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583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70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989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53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12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733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726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965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6C52E-15E3-2A4E-93F3-AB7CCAE03D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99A14-5E7F-BB43-A68D-BF90B349B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218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65BA39-B15C-22BC-30F8-586F638D0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479A4A42-E72A-5EBD-EE3A-415A7BBAC3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53442" y="-1"/>
            <a:ext cx="9250884" cy="7003475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4A2FE61-0831-C6CA-70E2-4D360917B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2674" y="266217"/>
            <a:ext cx="989642" cy="98964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1AB323D-CDF5-3268-FB3A-CAF996A1DC8F}"/>
              </a:ext>
            </a:extLst>
          </p:cNvPr>
          <p:cNvSpPr txBox="1"/>
          <p:nvPr/>
        </p:nvSpPr>
        <p:spPr>
          <a:xfrm>
            <a:off x="462987" y="451413"/>
            <a:ext cx="4282633" cy="63863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A" sz="2000" b="1" dirty="0">
                <a:solidFill>
                  <a:schemeClr val="bg1"/>
                </a:solidFill>
                <a:effectLst/>
                <a:latin typeface="Arial Black"/>
                <a:cs typeface="Arial Black" panose="020B0604020202020204" pitchFamily="34" charset="0"/>
              </a:rPr>
              <a:t>Menu des </a:t>
            </a:r>
            <a:br>
              <a:rPr lang="fr-CA" sz="2000" b="1" dirty="0">
                <a:effectLst/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fr-CA" sz="2000" b="1" dirty="0">
                <a:solidFill>
                  <a:schemeClr val="bg1"/>
                </a:solidFill>
                <a:effectLst/>
                <a:latin typeface="Arial Black"/>
                <a:cs typeface="Arial Black" panose="020B0604020202020204" pitchFamily="34" charset="0"/>
              </a:rPr>
              <a:t>soupers-spectacles </a:t>
            </a:r>
            <a:br>
              <a:rPr lang="fr-CA" sz="2000" b="1" dirty="0">
                <a:effectLst/>
                <a:latin typeface="Arial Black" panose="020B0604020202020204" pitchFamily="34" charset="0"/>
                <a:cs typeface="Arial Black" panose="020B0604020202020204" pitchFamily="34" charset="0"/>
              </a:rPr>
            </a:br>
            <a:endParaRPr lang="fr-CA" sz="10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fr-CA" sz="10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Entrées</a:t>
            </a: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Crème d’oignons doux rôtis et fromage crémeux, croustilles de bacon fermier</a:t>
            </a:r>
            <a:endParaRPr lang="fr-CA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755"/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Truite fumée façon gâteau au fromage, émulsion d’épinards, </a:t>
            </a: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huile de baies roses, caviar de truite</a:t>
            </a:r>
          </a:p>
          <a:p>
            <a:pPr marL="71755"/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Tataki de bœuf en croûte de poivre long, huile noire, tapenade de câpres,</a:t>
            </a: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d’olives et de citron</a:t>
            </a:r>
            <a:b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Houmous à la betterave, fleurons de chou-fleur rôtis au paprika fumé, </a:t>
            </a: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graines de citrouille, pain plat grillé</a:t>
            </a:r>
          </a:p>
          <a:p>
            <a:b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fr-CA" sz="10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Plats</a:t>
            </a: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Morue charbonnière, bouillon tomaté au vin blanc et au safran,</a:t>
            </a: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éclat de chorizo, de carottes et d’asperges, le tout servi sur du riz chevalier</a:t>
            </a:r>
          </a:p>
          <a:p>
            <a:pPr marL="71755"/>
            <a:b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Bout de côte de bœuf braisé puis laqué au balsamique et à l’érable, </a:t>
            </a: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purée de pommes de terre au cheddar vieilli, carottes glacées, champignons </a:t>
            </a:r>
            <a:r>
              <a:rPr lang="fr-CA" sz="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king</a:t>
            </a:r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eryngii</a:t>
            </a:r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755"/>
            <a:b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Suprême de volaille de grain rôti, jus de tamarin et d’ail noir, </a:t>
            </a: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écrasé de pommes de terre rattes, sauté de radis valentin, </a:t>
            </a:r>
            <a:b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choux de Bruxelles, champignons café</a:t>
            </a:r>
          </a:p>
          <a:p>
            <a:pPr marL="71755"/>
            <a:b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Filet mignon de bœuf AAA, jus de veau corsé au vin rouge, </a:t>
            </a: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tombée de cèpes, aligot de pommes de terre, légumes de saison</a:t>
            </a:r>
          </a:p>
          <a:p>
            <a:b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fr-CA" sz="10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Dessert</a:t>
            </a:r>
          </a:p>
          <a:p>
            <a:pPr marL="71755"/>
            <a: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Biscuit aux noisettes, mousse au café, caramel lacté</a:t>
            </a:r>
          </a:p>
          <a:p>
            <a:endParaRPr lang="fr-CA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A" sz="8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fr-CA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A" sz="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sz="6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* Repas de trois </a:t>
            </a:r>
            <a:r>
              <a:rPr lang="fr-CA" sz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: une entrée, un plat principal et un </a:t>
            </a:r>
            <a:r>
              <a:rPr lang="fr-CA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dessert.</a:t>
            </a:r>
            <a:endParaRPr lang="fr-CA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9313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6fbe04-cf3e-45fd-936e-ecc7afd1a771" xsi:nil="true"/>
    <lcf76f155ced4ddcb4097134ff3c332f xmlns="3e94b12f-02c0-4f27-89c3-8c296d35371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F97A843F5BB548B6841B4E68BEC5FB" ma:contentTypeVersion="13" ma:contentTypeDescription="Crée un document." ma:contentTypeScope="" ma:versionID="6a69a961f6a4b27692e0fd9f23664a20">
  <xsd:schema xmlns:xsd="http://www.w3.org/2001/XMLSchema" xmlns:xs="http://www.w3.org/2001/XMLSchema" xmlns:p="http://schemas.microsoft.com/office/2006/metadata/properties" xmlns:ns2="3e94b12f-02c0-4f27-89c3-8c296d353714" xmlns:ns3="db6fbe04-cf3e-45fd-936e-ecc7afd1a771" targetNamespace="http://schemas.microsoft.com/office/2006/metadata/properties" ma:root="true" ma:fieldsID="9d80839a5733576e3880a5b24af8b551" ns2:_="" ns3:_="">
    <xsd:import namespace="3e94b12f-02c0-4f27-89c3-8c296d353714"/>
    <xsd:import namespace="db6fbe04-cf3e-45fd-936e-ecc7afd1a7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4b12f-02c0-4f27-89c3-8c296d3537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e6c4b7b1-b43d-4570-9696-5671ceb7b0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fbe04-cf3e-45fd-936e-ecc7afd1a77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f4dba022-2f39-47b8-87b9-ae1024f0f62b}" ma:internalName="TaxCatchAll" ma:showField="CatchAllData" ma:web="db6fbe04-cf3e-45fd-936e-ecc7afd1a7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60E008-8FCB-4377-BD7F-1DFC73C9A9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B41A32-5B0E-4BB7-87C2-DE1B6CA61547}">
  <ds:schemaRefs>
    <ds:schemaRef ds:uri="http://schemas.microsoft.com/office/2006/metadata/properties"/>
    <ds:schemaRef ds:uri="http://schemas.microsoft.com/office/infopath/2007/PartnerControls"/>
    <ds:schemaRef ds:uri="db6fbe04-cf3e-45fd-936e-ecc7afd1a771"/>
    <ds:schemaRef ds:uri="3e94b12f-02c0-4f27-89c3-8c296d353714"/>
  </ds:schemaRefs>
</ds:datastoreItem>
</file>

<file path=customXml/itemProps3.xml><?xml version="1.0" encoding="utf-8"?>
<ds:datastoreItem xmlns:ds="http://schemas.openxmlformats.org/officeDocument/2006/customXml" ds:itemID="{25765C5F-4593-4456-9A4F-69D6991CB9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94b12f-02c0-4f27-89c3-8c296d353714"/>
    <ds:schemaRef ds:uri="db6fbe04-cf3e-45fd-936e-ecc7afd1a7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413</TotalTime>
  <Words>231</Words>
  <Application>Microsoft Office PowerPoint</Application>
  <PresentationFormat>Format US (216 x 279 mm)</PresentationFormat>
  <Paragraphs>33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Boucher Marie-Claude</dc:creator>
  <cp:lastModifiedBy>Tessier Marie-Claude</cp:lastModifiedBy>
  <cp:revision>52</cp:revision>
  <dcterms:created xsi:type="dcterms:W3CDTF">2023-04-04T12:46:31Z</dcterms:created>
  <dcterms:modified xsi:type="dcterms:W3CDTF">2023-06-06T19:48:20Z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0x01010036F97A843F5BB548B6841B4E68BEC5FB</vt:lpwstr>
  </property>
  <property fmtid="{D5CDD505-2E9C-101B-9397-08002B2CF9AE}" pid="3" name="MediaServiceImageTags">
    <vt:lpwstr/>
  </property>
</Properties>
</file>